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FDE1C-C406-ADD6-A2E0-88F43B859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3F68AB-A777-D2A1-2028-6875701A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6BD7F2-2926-B146-7918-C2FFBE1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884BD0-B35D-A52E-728A-A77EFA0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4A63AD-5303-1EFA-8B19-79032E89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18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B3806D-57BE-A41A-5173-0DD57B8B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C55FD06-A1BD-916B-517A-8EA023249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4897481-A58B-2823-16AF-B1DBFBE6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C321657-21C7-6A35-49CC-64DC461A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B7A07C8-9B5A-82AE-1F1C-54F19103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18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45AA0E-DB94-390E-DEE0-0AD898DAC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2DBD198-FD79-79BC-1F46-E1B2FAC7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E973F4-7D57-D46F-3356-AB34DFB1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59B4327-E993-32D8-28BA-863C210E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E334E8-21A7-4B93-F0EE-C122A03C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59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AEAA7-AF4B-B707-9125-5A634254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0678BD-EB9F-B5FC-D8E4-C2BADEBC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1407C6-59F6-504E-60DE-EC4E1C7B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2631E2-DFC2-C8A9-660D-37772C00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1CD314-CAD2-DEBD-9EF5-5A639A48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4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57A1E-DE2F-236C-949B-55D32C9A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96DA540-DE61-C21F-BEDA-48F1D2C23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EB2166-21C8-387F-1DAB-E5E68ADC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5B8427-2C0D-6693-B5BE-326A701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5E52BC-208A-5A10-AEE3-C4BE6EF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0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6260B-3E1C-52E7-7D9F-E6A4D226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B8822A-DAFA-5390-7781-A5D25F36C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875872D-22AB-510D-4FA3-30C9DBD89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8D35DB-42BB-D4C7-3120-0B90C425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F2C9EA7-E830-E6A9-1832-0BA3D76C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276AAA-6518-EA2E-E769-9763C2C9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5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C4B2D-E58E-67E7-2595-87DBCF44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0F8886A-A924-321C-5B75-195A8063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9D4D7DE-69B4-0530-D6D9-8FFE47083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441071E-18B4-21A5-91C7-08014F5A0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75F2610-4D5E-E9AD-5A44-698C456BD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C8F8867-A5EA-93A3-8678-3B906449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FF6D2DA-A86F-8F27-EC25-CA0EAE91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3CE1F4C-83C9-8CC9-7967-062F8CF1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3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6C70F-436C-EDE6-64D1-C5DB75D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01DA4CF-24D7-75D9-1409-7B380E99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32064DB-B799-C2C4-EB46-C6730BDD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F3E964-7AF0-9EE1-F9B2-0719A059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8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27BB470-551F-874A-27A7-AA09E2F0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E7CCD1D-AFD0-02D9-2683-16E022E3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80A5472-8DF2-2FE9-0B2F-6734EC2F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9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1D4ED-C095-E226-B306-690A5461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10FADF-5083-F4EC-D3CC-2D09218F9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439554A-18FF-519B-AD29-DAC8836A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D786F0-DD81-FA55-425F-DB5CF413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01461C-61A9-96DC-F70E-A1C986E8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3E6C59-4A5F-B7B3-AE76-3AC28AE7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9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59571-33D2-D2AE-8ECC-D447A036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D92057D-61EC-5851-4372-DAD4D4BB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D2D2972-4078-F083-7F41-1DBA43F4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2579141-43CC-7714-0AA8-7EEC6562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9514C7-E368-F90A-1BD7-49FCB90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DC3F18-9FEB-6F06-BC1E-45ABD57B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A71EFBE-1F09-0295-B55F-A9203AEA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66F6C3-7F26-A349-46AA-1BD9F1F5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B4CA90-AE6B-3B16-E218-EF3CC58DF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270BA3B-A406-CE3A-BDBB-7DB8F2D92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1FB197-3654-3228-AD79-5D8479B70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0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28016" y="1920239"/>
            <a:ext cx="11887200" cy="3780845"/>
          </a:xfrm>
        </p:spPr>
        <p:txBody>
          <a:bodyPr anchor="ctr">
            <a:normAutofit/>
          </a:bodyPr>
          <a:lstStyle/>
          <a:p>
            <a:r>
              <a:rPr lang="sl-SI" sz="4800" dirty="0">
                <a:latin typeface="Republika" panose="02000506040000020004" pitchFamily="2" charset="-18"/>
              </a:rPr>
              <a:t>Naziv usposabljanja</a:t>
            </a: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D8C7CF0A-C79C-7C3A-4501-B3EC521EDD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5" y="57151"/>
            <a:ext cx="12054460" cy="13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8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</Words>
  <Application>Microsoft Office PowerPoint</Application>
  <PresentationFormat>Širokozaslonsko</PresentationFormat>
  <Paragraphs>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Republika</vt:lpstr>
      <vt:lpstr>Officeova tema</vt:lpstr>
      <vt:lpstr>Naziv usposabljanja    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usposabljanja    </dc:title>
  <dc:creator>Darja Velušček</dc:creator>
  <cp:lastModifiedBy>Darja Velušček</cp:lastModifiedBy>
  <cp:revision>4</cp:revision>
  <dcterms:created xsi:type="dcterms:W3CDTF">2023-07-27T15:09:19Z</dcterms:created>
  <dcterms:modified xsi:type="dcterms:W3CDTF">2023-08-10T09:17:42Z</dcterms:modified>
</cp:coreProperties>
</file>