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custDataLst>
    <p:tags r:id="rId3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1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59FDE1C-C406-ADD6-A2E0-88F43B859A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73F68AB-A777-D2A1-2028-6875701A2B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B6BD7F2-2926-B146-7918-C2FFBE139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6884BD0-B35D-A52E-728A-A77EFA08B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84A63AD-5303-1EFA-8B19-79032E893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0718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1B3806D-57BE-A41A-5173-0DD57B8BF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C55FD06-A1BD-916B-517A-8EA0232491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4897481-A58B-2823-16AF-B1DBFBE61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C321657-21C7-6A35-49CC-64DC461A0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B7A07C8-9B5A-82AE-1F1C-54F19103F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3181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D445AA0E-DB94-390E-DEE0-0AD898DAC3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72DBD198-FD79-79BC-1F46-E1B2FAC732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FE973F4-7D57-D46F-3356-AB34DFB1D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59B4327-E993-32D8-28BA-863C210ED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2E334E8-21A7-4B93-F0EE-C122A03C9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5991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8FAEAA7-AF4B-B707-9125-5A6342540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B0678BD-EB9F-B5FC-D8E4-C2BADEBC3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F1407C6-59F6-504E-60DE-EC4E1C7BC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82631E2-DFC2-C8A9-660D-37772C001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41CD314-CAD2-DEBD-9EF5-5A639A488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86476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2257A1E-DE2F-236C-949B-55D32C9AF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96DA540-DE61-C21F-BEDA-48F1D2C23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1EB2166-21C8-387F-1DAB-E5E68ADC4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75B8427-2C0D-6693-B5BE-326A7014D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F5E52BC-208A-5A10-AEE3-C4BE6EF48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7001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4D6260B-3E1C-52E7-7D9F-E6A4D226D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EB8822A-DAFA-5390-7781-A5D25F36C2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4875872D-22AB-510D-4FA3-30C9DBD898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7E8D35DB-42BB-D4C7-3120-0B90C425C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F2C9EA7-E830-E6A9-1832-0BA3D76C3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A276AAA-6518-EA2E-E769-9763C2C96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13500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CBC4B2D-E58E-67E7-2595-87DBCF444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0F8886A-A924-321C-5B75-195A80635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59D4D7DE-69B4-0530-D6D9-8FFE470830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6441071E-18B4-21A5-91C7-08014F5A04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275F2610-4D5E-E9AD-5A44-698C456BDE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5C8F8867-A5EA-93A3-8678-3B9064497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6FF6D2DA-A86F-8F27-EC25-CA0EAE91C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D3CE1F4C-83C9-8CC9-7967-062F8CF1E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4312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F6C70F-436C-EDE6-64D1-C5DB75D99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B01DA4CF-24D7-75D9-1409-7B380E99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932064DB-B799-C2C4-EB46-C6730BDD5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FDF3E964-7AF0-9EE1-F9B2-0719A0597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61852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427BB470-551F-874A-27A7-AA09E2F03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5E7CCD1D-AFD0-02D9-2683-16E022E36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180A5472-8DF2-2FE9-0B2F-6734EC2FB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21923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0B1D4ED-C095-E226-B306-690A54618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510FADF-5083-F4EC-D3CC-2D09218F9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9439554A-18FF-519B-AD29-DAC8836AA0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73D786F0-DD81-FA55-425F-DB5CF4137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501461C-61A9-96DC-F70E-A1C986E8A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B83E6C59-4A5F-B7B3-AE76-3AC28AE7C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4978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0D59571-33D2-D2AE-8ECC-D447A0364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BD92057D-61EC-5851-4372-DAD4D4BBB3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D2D2972-4078-F083-7F41-1DBA43F4FF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2579141-43CC-7714-0AA8-7EEC65628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D9514C7-E368-F90A-1BD7-49FCB9037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8DC3F18-9FEB-6F06-BC1E-45ABD57B3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252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AA71EFBE-1F09-0295-B55F-A9203AEA5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F66F6C3-7F26-A349-46AA-1BD9F1F58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0B4CA90-AE6B-3B16-E218-EF3CC58DF0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166D3-E077-4167-B156-57EF25E36F81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270BA3B-A406-CE3A-BDBB-7DB8F2D924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51FB197-3654-3228-AD79-5D8479B70C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6059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1">
            <a:extLst>
              <a:ext uri="{FF2B5EF4-FFF2-40B4-BE49-F238E27FC236}">
                <a16:creationId xmlns:a16="http://schemas.microsoft.com/office/drawing/2014/main" id="{A8E26320-07E7-8954-4687-538FB046D0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066" y="2222080"/>
            <a:ext cx="11887200" cy="3780845"/>
          </a:xfrm>
        </p:spPr>
        <p:txBody>
          <a:bodyPr anchor="ctr">
            <a:normAutofit fontScale="90000"/>
          </a:bodyPr>
          <a:lstStyle/>
          <a:p>
            <a:br>
              <a:rPr lang="sl-SI" sz="4800" b="1" dirty="0">
                <a:solidFill>
                  <a:srgbClr val="000000"/>
                </a:solidFill>
                <a:effectLst/>
                <a:latin typeface="Republika" panose="02000506040000020004" pitchFamily="2" charset="-18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4800" b="1" dirty="0">
                <a:effectLst/>
                <a:latin typeface="Republika" panose="02000506040000020004" pitchFamily="2" charset="-18"/>
                <a:ea typeface="Calibri" panose="020F0502020204030204" pitchFamily="34" charset="0"/>
                <a:cs typeface="Calibri" panose="020F0502020204030204" pitchFamily="34" charset="0"/>
              </a:rPr>
              <a:t>Naziv usposabljanja</a:t>
            </a:r>
            <a:br>
              <a:rPr lang="sl-SI" sz="4800" dirty="0">
                <a:latin typeface="+mn-lt"/>
              </a:rPr>
            </a:br>
            <a:br>
              <a:rPr lang="sl-SI" sz="3100" dirty="0">
                <a:latin typeface="Republika" panose="02000506040000020004" pitchFamily="2" charset="-18"/>
              </a:rPr>
            </a:br>
            <a:r>
              <a:rPr lang="sl-SI" sz="2700" dirty="0">
                <a:latin typeface="Republika" panose="02000506040000020004" pitchFamily="2" charset="-18"/>
              </a:rPr>
              <a:t>Datum</a:t>
            </a:r>
            <a:br>
              <a:rPr lang="sl-SI" sz="2700" dirty="0">
                <a:solidFill>
                  <a:srgbClr val="3E7C94"/>
                </a:solidFill>
                <a:latin typeface="Republika" panose="02000506040000020004" pitchFamily="2" charset="-18"/>
              </a:rPr>
            </a:br>
            <a:br>
              <a:rPr lang="sl-SI" sz="2700" dirty="0">
                <a:latin typeface="Republika" panose="02000506040000020004" pitchFamily="2" charset="-18"/>
              </a:rPr>
            </a:br>
            <a:r>
              <a:rPr lang="sl-SI" sz="2700" dirty="0">
                <a:latin typeface="Republika" panose="02000506040000020004" pitchFamily="2" charset="-18"/>
              </a:rPr>
              <a:t>Izvajalci: </a:t>
            </a:r>
            <a:br>
              <a:rPr lang="sl-SI" sz="2700" dirty="0">
                <a:solidFill>
                  <a:srgbClr val="3E7C94"/>
                </a:solidFill>
                <a:latin typeface="Republika" panose="02000506040000020004" pitchFamily="2" charset="-18"/>
              </a:rPr>
            </a:br>
            <a:r>
              <a:rPr lang="sl-SI" sz="2700" b="1" dirty="0">
                <a:solidFill>
                  <a:srgbClr val="4B99B7"/>
                </a:solidFill>
                <a:latin typeface="Republika" panose="02000506040000020004" pitchFamily="2" charset="-18"/>
              </a:rPr>
              <a:t>Ime in priimek</a:t>
            </a:r>
            <a:br>
              <a:rPr lang="sl-SI" sz="2700" b="1" dirty="0">
                <a:solidFill>
                  <a:srgbClr val="3E7C94"/>
                </a:solidFill>
                <a:latin typeface="Republika" panose="02000506040000020004" pitchFamily="2" charset="-18"/>
              </a:rPr>
            </a:br>
            <a:r>
              <a:rPr lang="sl-SI" sz="2700" dirty="0">
                <a:latin typeface="Republika" panose="02000506040000020004" pitchFamily="2" charset="-18"/>
              </a:rPr>
              <a:t>Organizacija</a:t>
            </a:r>
            <a:br>
              <a:rPr lang="sl-SI" sz="3100" dirty="0">
                <a:latin typeface="Republika" panose="02000506040000020004" pitchFamily="2" charset="-18"/>
              </a:rPr>
            </a:br>
            <a:br>
              <a:rPr lang="sl-SI" sz="3100" dirty="0">
                <a:latin typeface="Republika" panose="02000506040000020004" pitchFamily="2" charset="-18"/>
              </a:rPr>
            </a:br>
            <a:br>
              <a:rPr lang="sl-SI" sz="4800" dirty="0">
                <a:latin typeface="Republika" panose="02000506040000020004" pitchFamily="2" charset="-18"/>
              </a:rPr>
            </a:br>
            <a:br>
              <a:rPr lang="sl-SI" sz="1800" dirty="0">
                <a:effectLst/>
                <a:latin typeface="Republika" panose="02000506040000020004" pitchFamily="2" charset="-18"/>
                <a:ea typeface="Times New Roman" panose="02020603050405020304" pitchFamily="18" charset="0"/>
              </a:rPr>
            </a:br>
            <a:endParaRPr lang="sl-SI" sz="1300" dirty="0">
              <a:latin typeface="Republika" panose="02000506040000020004" pitchFamily="2" charset="-18"/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9CF4902B-958C-FA75-DCC6-1244C3CEC1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85" y="6512"/>
            <a:ext cx="12192000" cy="1697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2300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"/>
</p:tagLst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20</Words>
  <Application>Microsoft Office PowerPoint</Application>
  <PresentationFormat>Širokozaslonsko</PresentationFormat>
  <Paragraphs>1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Republika</vt:lpstr>
      <vt:lpstr>Officeova tema</vt:lpstr>
      <vt:lpstr> Naziv usposabljanja  Datum  Izvajalci:  Ime in priimek Organizacija    </vt:lpstr>
    </vt:vector>
  </TitlesOfParts>
  <Company>MJU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Naziv usposabljanja    </dc:title>
  <dc:creator>Darja Velušček</dc:creator>
  <cp:lastModifiedBy>Darja Velušček</cp:lastModifiedBy>
  <cp:revision>6</cp:revision>
  <dcterms:created xsi:type="dcterms:W3CDTF">2023-07-27T15:09:19Z</dcterms:created>
  <dcterms:modified xsi:type="dcterms:W3CDTF">2026-06-09T08:30:55Z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B284A908-F264-4F5B-8DD2-912A3383DC21</vt:lpwstr>
  </property>
  <property fmtid="{D5CDD505-2E9C-101B-9397-08002B2CF9AE}" pid="3" name="ArticulatePath">
    <vt:lpwstr>PPT predloga LD</vt:lpwstr>
  </property>
</Properties>
</file>