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B99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0" d="100"/>
          <a:sy n="90" d="100"/>
        </p:scale>
        <p:origin x="586" y="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74A90FC-5B10-76D0-DD5E-0D98B9A42F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9BDE885A-1AEB-EB8C-9892-03FB79808F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če želite urediti slog podnaslova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AE47B03D-BF67-5C76-3441-EEF2FA6EB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55482-6BB8-4A8F-9C4E-52107F89A446}" type="datetimeFigureOut">
              <a:rPr lang="sl-SI" smtClean="0"/>
              <a:t>4. 12. 2024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8F49D6F5-F732-22BB-1140-5996F4884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5E73E5C1-0DD9-FAE5-0237-080955062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A0B04-FB8D-4958-B660-5133E42EC13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40381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54C550B-BF0F-9E3B-3FEC-893972911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7B348BAB-6DF9-BBA3-DE2C-91D3A679D6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74348060-4D78-8FEC-EA90-FA1A42971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55482-6BB8-4A8F-9C4E-52107F89A446}" type="datetimeFigureOut">
              <a:rPr lang="sl-SI" smtClean="0"/>
              <a:t>4. 12. 2024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87E9902D-D848-3234-B33F-BF969F3BD2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3BA0AE7B-5A3A-CC97-C7AD-8AB0C0FBE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A0B04-FB8D-4958-B660-5133E42EC13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02699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>
            <a:extLst>
              <a:ext uri="{FF2B5EF4-FFF2-40B4-BE49-F238E27FC236}">
                <a16:creationId xmlns:a16="http://schemas.microsoft.com/office/drawing/2014/main" id="{FFC6C720-D309-62D0-4DA7-908AED8F0A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A19CE6AC-BB03-FFAB-AAF9-44559E2B10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84899EA1-C2D8-6A13-1EB8-BF3F22F4E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55482-6BB8-4A8F-9C4E-52107F89A446}" type="datetimeFigureOut">
              <a:rPr lang="sl-SI" smtClean="0"/>
              <a:t>4. 12. 2024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03C62C7F-B388-B984-32BC-E5B506953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A9B35D03-34F5-E505-6475-9C324EB3B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A0B04-FB8D-4958-B660-5133E42EC13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92114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5AA2E06-5B2B-7AEF-AF9F-5AC9B0E1F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44786545-9F6F-7770-049C-E4718C497D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314A7333-C4DA-7F3B-22AE-A9E0EB0B85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55482-6BB8-4A8F-9C4E-52107F89A446}" type="datetimeFigureOut">
              <a:rPr lang="sl-SI" smtClean="0"/>
              <a:t>4. 12. 2024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53BE4521-0D03-9CCD-C056-9CFC9C591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F300539E-5991-3A69-39ED-56099668C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A0B04-FB8D-4958-B660-5133E42EC13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37320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260CB06-D028-1CBB-FAEF-4AD1B1350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878FD69E-59FF-B3AB-4FBE-BA336952CE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72F183EF-B73F-A25D-9BE0-C5E9FC536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55482-6BB8-4A8F-9C4E-52107F89A446}" type="datetimeFigureOut">
              <a:rPr lang="sl-SI" smtClean="0"/>
              <a:t>4. 12. 2024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58CBA014-0031-8156-A24D-A67FD61E0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5236A3FA-938E-5E1D-50FC-0665DC9F6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A0B04-FB8D-4958-B660-5133E42EC13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23810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5DB4B76-0EEA-0FFC-605D-21DB15F53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807AAC66-20DB-558D-0DDE-EED4B1ABA1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91383C77-31F6-6148-047F-CCB9E29320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B3F56D8D-8C7C-8AF9-D40A-45B8F1481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55482-6BB8-4A8F-9C4E-52107F89A446}" type="datetimeFigureOut">
              <a:rPr lang="sl-SI" smtClean="0"/>
              <a:t>4. 12. 2024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41F0CD4E-5E20-74F8-4301-D0DC3FF29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F037D4E6-7786-ABC3-1515-E2E35F9AF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A0B04-FB8D-4958-B660-5133E42EC13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00732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2099F62-0F34-1CB9-E675-FEBDE45AE9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A320788F-D1DE-D94F-9C60-949A7ABDB3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9B00A764-4110-4669-0B12-B736998AE7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besedila 4">
            <a:extLst>
              <a:ext uri="{FF2B5EF4-FFF2-40B4-BE49-F238E27FC236}">
                <a16:creationId xmlns:a16="http://schemas.microsoft.com/office/drawing/2014/main" id="{F7B970DB-4A4E-8EFD-E9A0-BBD4330F4E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6" name="Označba mesta vsebine 5">
            <a:extLst>
              <a:ext uri="{FF2B5EF4-FFF2-40B4-BE49-F238E27FC236}">
                <a16:creationId xmlns:a16="http://schemas.microsoft.com/office/drawing/2014/main" id="{54EFA355-10F1-83A5-6D16-9451700DC2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značba mesta datuma 6">
            <a:extLst>
              <a:ext uri="{FF2B5EF4-FFF2-40B4-BE49-F238E27FC236}">
                <a16:creationId xmlns:a16="http://schemas.microsoft.com/office/drawing/2014/main" id="{DBB2958C-3562-B0E8-75AA-C7BCB3FB8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55482-6BB8-4A8F-9C4E-52107F89A446}" type="datetimeFigureOut">
              <a:rPr lang="sl-SI" smtClean="0"/>
              <a:t>4. 12. 2024</a:t>
            </a:fld>
            <a:endParaRPr lang="sl-SI"/>
          </a:p>
        </p:txBody>
      </p:sp>
      <p:sp>
        <p:nvSpPr>
          <p:cNvPr id="8" name="Označba mesta noge 7">
            <a:extLst>
              <a:ext uri="{FF2B5EF4-FFF2-40B4-BE49-F238E27FC236}">
                <a16:creationId xmlns:a16="http://schemas.microsoft.com/office/drawing/2014/main" id="{37AC9DE8-2356-98A5-64A2-A812946CC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>
            <a:extLst>
              <a:ext uri="{FF2B5EF4-FFF2-40B4-BE49-F238E27FC236}">
                <a16:creationId xmlns:a16="http://schemas.microsoft.com/office/drawing/2014/main" id="{C758191E-CF73-6602-C692-934CD63EC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A0B04-FB8D-4958-B660-5133E42EC13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33394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D8A1B63-550D-C894-B149-E814F6A4A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datuma 2">
            <a:extLst>
              <a:ext uri="{FF2B5EF4-FFF2-40B4-BE49-F238E27FC236}">
                <a16:creationId xmlns:a16="http://schemas.microsoft.com/office/drawing/2014/main" id="{4E6F69E5-A82B-DC5F-DB85-8353F0F0F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55482-6BB8-4A8F-9C4E-52107F89A446}" type="datetimeFigureOut">
              <a:rPr lang="sl-SI" smtClean="0"/>
              <a:t>4. 12. 2024</a:t>
            </a:fld>
            <a:endParaRPr lang="sl-SI"/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2E728651-4063-3A5A-B489-A8B1746BA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7FD4F3C9-C474-00DC-6BC5-30EAC910D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A0B04-FB8D-4958-B660-5133E42EC13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77159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>
            <a:extLst>
              <a:ext uri="{FF2B5EF4-FFF2-40B4-BE49-F238E27FC236}">
                <a16:creationId xmlns:a16="http://schemas.microsoft.com/office/drawing/2014/main" id="{3BD42511-CBB2-0525-3A81-687A40360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55482-6BB8-4A8F-9C4E-52107F89A446}" type="datetimeFigureOut">
              <a:rPr lang="sl-SI" smtClean="0"/>
              <a:t>4. 12. 2024</a:t>
            </a:fld>
            <a:endParaRPr lang="sl-SI"/>
          </a:p>
        </p:txBody>
      </p:sp>
      <p:sp>
        <p:nvSpPr>
          <p:cNvPr id="3" name="Označba mesta noge 2">
            <a:extLst>
              <a:ext uri="{FF2B5EF4-FFF2-40B4-BE49-F238E27FC236}">
                <a16:creationId xmlns:a16="http://schemas.microsoft.com/office/drawing/2014/main" id="{4DC10929-2537-90F7-C47A-1AC472CEC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B15465EA-59A5-9499-DD51-6C4677300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A0B04-FB8D-4958-B660-5133E42EC13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18669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2601A59-F940-7505-88E7-146F0AC71C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13312698-D9AB-FEFA-3012-2F45139ED5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B8F3E24F-6A26-F358-430E-770D26D662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44835F61-A689-85AC-E2CD-0F9B3D4EE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55482-6BB8-4A8F-9C4E-52107F89A446}" type="datetimeFigureOut">
              <a:rPr lang="sl-SI" smtClean="0"/>
              <a:t>4. 12. 2024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BB9DA988-7B4C-65A4-D03F-7EFB8364C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E9ECD0DC-1F4D-6A81-D7CE-8FB458627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A0B04-FB8D-4958-B660-5133E42EC13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5619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6F97625-9BEF-7FB5-B736-5630D4ED9B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slike 2">
            <a:extLst>
              <a:ext uri="{FF2B5EF4-FFF2-40B4-BE49-F238E27FC236}">
                <a16:creationId xmlns:a16="http://schemas.microsoft.com/office/drawing/2014/main" id="{FCF650F4-A588-33FE-2290-11E84AE3E7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3FE2F456-F3BF-4E8C-4CC5-A2AA4415AF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43D934FF-FC1A-AB2D-B499-FD36A2CC7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55482-6BB8-4A8F-9C4E-52107F89A446}" type="datetimeFigureOut">
              <a:rPr lang="sl-SI" smtClean="0"/>
              <a:t>4. 12. 2024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3539FE01-8FBA-C754-4DFB-5DB4E675A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0D9EBE94-DE40-8C45-21A4-5D4C53849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A0B04-FB8D-4958-B660-5133E42EC13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48593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>
            <a:extLst>
              <a:ext uri="{FF2B5EF4-FFF2-40B4-BE49-F238E27FC236}">
                <a16:creationId xmlns:a16="http://schemas.microsoft.com/office/drawing/2014/main" id="{51B0C24E-4E30-1D40-5DD4-DA6970B664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E641B7F6-3EA5-36F7-E73C-6FB2757646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F980B00D-020A-F0A8-2BA9-C4D1FBB31B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A55482-6BB8-4A8F-9C4E-52107F89A446}" type="datetimeFigureOut">
              <a:rPr lang="sl-SI" smtClean="0"/>
              <a:t>4. 12. 2024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4B24312A-2444-0C1F-FCB9-2EFB282F2B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665B7320-D1FE-F09A-DCF7-5B0C124C75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3A0B04-FB8D-4958-B660-5133E42EC13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3545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ua.gov.si/projekti/dvig-profesionalizacije-javnega-narocanja-profjn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slov 1">
            <a:extLst>
              <a:ext uri="{FF2B5EF4-FFF2-40B4-BE49-F238E27FC236}">
                <a16:creationId xmlns:a16="http://schemas.microsoft.com/office/drawing/2014/main" id="{D6C08B77-8B83-7981-0F1E-F5448DA72E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7066" y="2222080"/>
            <a:ext cx="11887200" cy="3780845"/>
          </a:xfrm>
        </p:spPr>
        <p:txBody>
          <a:bodyPr anchor="ctr">
            <a:normAutofit fontScale="90000"/>
          </a:bodyPr>
          <a:lstStyle/>
          <a:p>
            <a:br>
              <a:rPr lang="sl-SI" sz="4800" b="1" dirty="0">
                <a:solidFill>
                  <a:srgbClr val="000000"/>
                </a:solidFill>
                <a:effectLst/>
                <a:latin typeface="Republika" panose="02000506040000020004" pitchFamily="2" charset="-18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sl-SI" sz="4800" b="1" dirty="0">
                <a:effectLst/>
                <a:latin typeface="Republika" panose="02000506040000020004" pitchFamily="2" charset="-18"/>
                <a:ea typeface="Calibri" panose="020F0502020204030204" pitchFamily="34" charset="0"/>
                <a:cs typeface="Calibri" panose="020F0502020204030204" pitchFamily="34" charset="0"/>
              </a:rPr>
              <a:t>Naziv usposabljanja</a:t>
            </a:r>
            <a:br>
              <a:rPr lang="sl-SI" sz="4800" dirty="0">
                <a:latin typeface="+mn-lt"/>
              </a:rPr>
            </a:br>
            <a:br>
              <a:rPr lang="sl-SI" sz="3100" dirty="0">
                <a:latin typeface="Republika" panose="02000506040000020004" pitchFamily="2" charset="-18"/>
              </a:rPr>
            </a:br>
            <a:r>
              <a:rPr lang="sl-SI" sz="2700" dirty="0">
                <a:latin typeface="Republika" panose="02000506040000020004" pitchFamily="2" charset="-18"/>
              </a:rPr>
              <a:t>Datum</a:t>
            </a:r>
            <a:br>
              <a:rPr lang="sl-SI" sz="2700" dirty="0">
                <a:solidFill>
                  <a:srgbClr val="3E7C94"/>
                </a:solidFill>
                <a:latin typeface="Republika" panose="02000506040000020004" pitchFamily="2" charset="-18"/>
              </a:rPr>
            </a:br>
            <a:br>
              <a:rPr lang="sl-SI" sz="2700" dirty="0">
                <a:latin typeface="Republika" panose="02000506040000020004" pitchFamily="2" charset="-18"/>
              </a:rPr>
            </a:br>
            <a:r>
              <a:rPr lang="sl-SI" sz="2700" dirty="0">
                <a:latin typeface="Republika" panose="02000506040000020004" pitchFamily="2" charset="-18"/>
              </a:rPr>
              <a:t>Izvajalci: </a:t>
            </a:r>
            <a:br>
              <a:rPr lang="sl-SI" sz="2700" dirty="0">
                <a:solidFill>
                  <a:srgbClr val="3E7C94"/>
                </a:solidFill>
                <a:latin typeface="Republika" panose="02000506040000020004" pitchFamily="2" charset="-18"/>
              </a:rPr>
            </a:br>
            <a:r>
              <a:rPr lang="sl-SI" sz="2700" b="1" dirty="0">
                <a:solidFill>
                  <a:srgbClr val="4B99B7"/>
                </a:solidFill>
                <a:latin typeface="Republika" panose="02000506040000020004" pitchFamily="2" charset="-18"/>
              </a:rPr>
              <a:t>Ime in priimek</a:t>
            </a:r>
            <a:br>
              <a:rPr lang="sl-SI" sz="2700" b="1" dirty="0">
                <a:solidFill>
                  <a:srgbClr val="3E7C94"/>
                </a:solidFill>
                <a:latin typeface="Republika" panose="02000506040000020004" pitchFamily="2" charset="-18"/>
              </a:rPr>
            </a:br>
            <a:r>
              <a:rPr lang="sl-SI" sz="2700" dirty="0">
                <a:latin typeface="Republika" panose="02000506040000020004" pitchFamily="2" charset="-18"/>
              </a:rPr>
              <a:t>Organizacija</a:t>
            </a:r>
            <a:br>
              <a:rPr lang="sl-SI" sz="3100" dirty="0">
                <a:latin typeface="Republika" panose="02000506040000020004" pitchFamily="2" charset="-18"/>
              </a:rPr>
            </a:br>
            <a:br>
              <a:rPr lang="sl-SI" sz="3100" dirty="0">
                <a:latin typeface="Republika" panose="02000506040000020004" pitchFamily="2" charset="-18"/>
              </a:rPr>
            </a:br>
            <a:br>
              <a:rPr lang="sl-SI" sz="4800" dirty="0">
                <a:latin typeface="Republika" panose="02000506040000020004" pitchFamily="2" charset="-18"/>
              </a:rPr>
            </a:br>
            <a:br>
              <a:rPr lang="sl-SI" sz="1800" dirty="0">
                <a:effectLst/>
                <a:latin typeface="Republika" panose="02000506040000020004" pitchFamily="2" charset="-18"/>
                <a:ea typeface="Times New Roman" panose="02020603050405020304" pitchFamily="18" charset="0"/>
              </a:rPr>
            </a:br>
            <a:r>
              <a:rPr lang="sl-SI" sz="1800" i="1" dirty="0">
                <a:effectLst/>
                <a:latin typeface="Republika" panose="02000506040000020004" pitchFamily="2" charset="-18"/>
                <a:ea typeface="Times New Roman" panose="02020603050405020304" pitchFamily="18" charset="0"/>
              </a:rPr>
              <a:t>Usposabljanje sofinancirata Republika Slovenija in Evropska unija iz Evropskega socialnega sklada plus, v okviru operacije </a:t>
            </a:r>
            <a:r>
              <a:rPr lang="sl-SI" sz="1800" i="1" u="sng" dirty="0">
                <a:solidFill>
                  <a:srgbClr val="0000FF"/>
                </a:solidFill>
                <a:effectLst/>
                <a:latin typeface="Republika" panose="02000506040000020004" pitchFamily="2" charset="-18"/>
                <a:ea typeface="Times New Roman" panose="02020603050405020304" pitchFamily="18" charset="0"/>
                <a:hlinkClick r:id="rId2"/>
              </a:rPr>
              <a:t>Dvig profesionalizacije javnega naročanja</a:t>
            </a:r>
            <a:r>
              <a:rPr lang="sl-SI" sz="1800" i="1">
                <a:effectLst/>
                <a:latin typeface="Republika" panose="02000506040000020004" pitchFamily="2" charset="-18"/>
                <a:ea typeface="Times New Roman" panose="02020603050405020304" pitchFamily="18" charset="0"/>
              </a:rPr>
              <a:t>. </a:t>
            </a:r>
            <a:endParaRPr lang="sl-SI" sz="1300" dirty="0">
              <a:latin typeface="Republika" panose="02000506040000020004" pitchFamily="2" charset="-18"/>
            </a:endParaRPr>
          </a:p>
        </p:txBody>
      </p:sp>
      <p:pic>
        <p:nvPicPr>
          <p:cNvPr id="7" name="Slika 6" descr="Slika, ki vsebuje besede posnetek zaslona, besedilo&#10;&#10;Opis je samodejno ustvarjen">
            <a:extLst>
              <a:ext uri="{FF2B5EF4-FFF2-40B4-BE49-F238E27FC236}">
                <a16:creationId xmlns:a16="http://schemas.microsoft.com/office/drawing/2014/main" id="{7348DCE9-9E07-A2C0-6441-008177B5E4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334" y="-262404"/>
            <a:ext cx="12192000" cy="2635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62300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</TotalTime>
  <Words>41</Words>
  <Application>Microsoft Office PowerPoint</Application>
  <PresentationFormat>Širokozaslonsko</PresentationFormat>
  <Paragraphs>1</Paragraphs>
  <Slides>1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Republika</vt:lpstr>
      <vt:lpstr>Officeova tema</vt:lpstr>
      <vt:lpstr> Naziv usposabljanja  Datum  Izvajalci:  Ime in priimek Organizacija    Usposabljanje sofinancirata Republika Slovenija in Evropska unija iz Evropskega socialnega sklada plus, v okviru operacije Dvig profesionalizacije javnega naročanja. </vt:lpstr>
    </vt:vector>
  </TitlesOfParts>
  <Company>MJU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Izvedba nujnih javnih naročil v zvezi z naravnimi nesrečami in odpravo škode  17. 8. 2023  Izvajalki:  mag. Urška Skok Klima in mag. Ajda Kostanjšek, Direktorat za javno naročanje</dc:title>
  <dc:creator>Darja Velušček</dc:creator>
  <cp:lastModifiedBy>Petra Hren (MJU)</cp:lastModifiedBy>
  <cp:revision>20</cp:revision>
  <dcterms:created xsi:type="dcterms:W3CDTF">2023-08-16T15:04:05Z</dcterms:created>
  <dcterms:modified xsi:type="dcterms:W3CDTF">2024-12-04T14:20:47Z</dcterms:modified>
</cp:coreProperties>
</file>