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custDataLst>
    <p:tags r:id="rId3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4A90FC-5B10-76D0-DD5E-0D98B9A42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BDE885A-1AEB-EB8C-9892-03FB79808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47B03D-BF67-5C76-3441-EEF2FA6E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F49D6F5-F732-22BB-1140-5996F488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E73E5C1-0DD9-FAE5-0237-08095506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38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4C550B-BF0F-9E3B-3FEC-89397291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B348BAB-6DF9-BBA3-DE2C-91D3A679D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4348060-4D78-8FEC-EA90-FA1A4297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E9902D-D848-3234-B33F-BF969F3B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BA0AE7B-5A3A-CC97-C7AD-8AB0C0FB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269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FC6C720-D309-62D0-4DA7-908AED8F0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19CE6AC-BB03-FFAB-AAF9-44559E2B1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899EA1-C2D8-6A13-1EB8-BF3F22F4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3C62C7F-B388-B984-32BC-E5B50695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9B35D03-34F5-E505-6475-9C324EB3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211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AA2E06-5B2B-7AEF-AF9F-5AC9B0E1F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786545-9F6F-7770-049C-E4718C497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14A7333-C4DA-7F3B-22AE-A9E0EB0B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3BE4521-0D03-9CCD-C056-9CFC9C59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300539E-5991-3A69-39ED-56099668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732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60CB06-D028-1CBB-FAEF-4AD1B13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78FD69E-59FF-B3AB-4FBE-BA336952C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2F183EF-B73F-A25D-9BE0-C5E9FC53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8CBA014-0031-8156-A24D-A67FD61E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236A3FA-938E-5E1D-50FC-0665DC9F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381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DB4B76-0EEA-0FFC-605D-21DB15F5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7AAC66-20DB-558D-0DDE-EED4B1ABA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83C77-31F6-6148-047F-CCB9E2932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F56D8D-8C7C-8AF9-D40A-45B8F148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F0CD4E-5E20-74F8-4301-D0DC3FF2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037D4E6-7786-ABC3-1515-E2E35F9A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073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099F62-0F34-1CB9-E675-FEBDE45A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320788F-D1DE-D94F-9C60-949A7ABDB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00A764-4110-4669-0B12-B736998AE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7B970DB-4A4E-8EFD-E9A0-BBD4330F4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4EFA355-10F1-83A5-6D16-9451700DC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BB2958C-3562-B0E8-75AA-C7BCB3FB8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37AC9DE8-2356-98A5-64A2-A812946CC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758191E-CF73-6602-C692-934CD63E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39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8A1B63-550D-C894-B149-E814F6A4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E6F69E5-A82B-DC5F-DB85-8353F0F0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E728651-4063-3A5A-B489-A8B1746B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FD4F3C9-C474-00DC-6BC5-30EAC910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715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BD42511-CBB2-0525-3A81-687A4036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4DC10929-2537-90F7-C47A-1AC472C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15465EA-59A5-9499-DD51-6C4677300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866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601A59-F940-7505-88E7-146F0AC7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3312698-D9AB-FEFA-3012-2F45139E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8F3E24F-6A26-F358-430E-770D26D66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4835F61-A689-85AC-E2CD-0F9B3D4E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B9DA988-7B4C-65A4-D03F-7EFB8364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ECD0DC-1F4D-6A81-D7CE-8FB45862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61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F97625-9BEF-7FB5-B736-5630D4ED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CF650F4-A588-33FE-2290-11E84AE3E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FE2F456-F3BF-4E8C-4CC5-A2AA4415A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3D934FF-FC1A-AB2D-B499-FD36A2CC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539FE01-8FBA-C754-4DFB-5DB4E675A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D9EBE94-DE40-8C45-21A4-5D4C5384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59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1B0C24E-4E30-1D40-5DD4-DA6970B66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641B7F6-3EA5-36F7-E73C-6FB275764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80B00D-020A-F0A8-2BA9-C4D1FBB31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55482-6BB8-4A8F-9C4E-52107F89A446}" type="datetimeFigureOut">
              <a:rPr lang="sl-SI" smtClean="0"/>
              <a:t>9. 06. 2026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B24312A-2444-0C1F-FCB9-2EFB282F2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65B7320-D1FE-F09A-DCF7-5B0C124C7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A0B04-FB8D-4958-B660-5133E42EC13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5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D6C08B77-8B83-7981-0F1E-F5448DA72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66" y="2222080"/>
            <a:ext cx="11887200" cy="3780845"/>
          </a:xfrm>
        </p:spPr>
        <p:txBody>
          <a:bodyPr anchor="ctr">
            <a:normAutofit fontScale="90000"/>
          </a:bodyPr>
          <a:lstStyle/>
          <a:p>
            <a:br>
              <a:rPr lang="sl-SI" sz="4800" b="1" dirty="0">
                <a:solidFill>
                  <a:srgbClr val="000000"/>
                </a:solidFill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4800" b="1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Naziv usposabljanja</a:t>
            </a:r>
            <a:br>
              <a:rPr lang="sl-SI" sz="4800" dirty="0">
                <a:latin typeface="+mn-lt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Datum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br>
              <a:rPr lang="sl-SI" sz="2700" dirty="0"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Izvajalci: </a:t>
            </a:r>
            <a:br>
              <a:rPr lang="sl-SI" sz="2700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b="1" dirty="0">
                <a:solidFill>
                  <a:srgbClr val="4B99B7"/>
                </a:solidFill>
                <a:latin typeface="Republika" panose="02000506040000020004" pitchFamily="2" charset="-18"/>
              </a:rPr>
              <a:t>Ime in priimek</a:t>
            </a:r>
            <a:br>
              <a:rPr lang="sl-SI" sz="2700" b="1" dirty="0">
                <a:solidFill>
                  <a:srgbClr val="3E7C94"/>
                </a:solidFill>
                <a:latin typeface="Republika" panose="02000506040000020004" pitchFamily="2" charset="-18"/>
              </a:rPr>
            </a:br>
            <a:r>
              <a:rPr lang="sl-SI" sz="2700" dirty="0">
                <a:latin typeface="Republika" panose="02000506040000020004" pitchFamily="2" charset="-18"/>
              </a:rPr>
              <a:t>Organizacija</a:t>
            </a: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31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1800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endParaRPr lang="sl-SI" sz="1300" dirty="0">
              <a:latin typeface="Republika" panose="02000506040000020004" pitchFamily="2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3419112-854E-D33F-FF34-8A1F3E5ED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12"/>
            <a:ext cx="12192000" cy="16971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62300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20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Republika</vt:lpstr>
      <vt:lpstr>Officeova tema</vt:lpstr>
      <vt:lpstr> Naziv usposabljanja  Datum  Izvajalci:  Ime in priimek Organizacija    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Izvedba nujnih javnih naročil v zvezi z naravnimi nesrečami in odpravo škode  17. 8. 2023  Izvajalki:  mag. Urška Skok Klima in mag. Ajda Kostanjšek, Direktorat za javno naročanje</dc:title>
  <dc:creator>Darja Velušček</dc:creator>
  <cp:lastModifiedBy>Darja Velušček</cp:lastModifiedBy>
  <cp:revision>14</cp:revision>
  <dcterms:created xsi:type="dcterms:W3CDTF">2023-08-16T15:04:05Z</dcterms:created>
  <dcterms:modified xsi:type="dcterms:W3CDTF">2026-06-09T08:47:47Z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72A3FC22-D3EA-4689-B69A-754C3781F08E</vt:lpwstr>
  </property>
  <property fmtid="{D5CDD505-2E9C-101B-9397-08002B2CF9AE}" pid="3" name="ArticulatePath">
    <vt:lpwstr>PPT Predloga_NOO</vt:lpwstr>
  </property>
</Properties>
</file>